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16"/>
  </p:notesMasterIdLst>
  <p:sldIdLst>
    <p:sldId id="256" r:id="rId2"/>
    <p:sldId id="257" r:id="rId3"/>
    <p:sldId id="272" r:id="rId4"/>
    <p:sldId id="271" r:id="rId5"/>
    <p:sldId id="273" r:id="rId6"/>
    <p:sldId id="274" r:id="rId7"/>
    <p:sldId id="275" r:id="rId8"/>
    <p:sldId id="276" r:id="rId9"/>
    <p:sldId id="277" r:id="rId10"/>
    <p:sldId id="278" r:id="rId11"/>
    <p:sldId id="281" r:id="rId12"/>
    <p:sldId id="279" r:id="rId13"/>
    <p:sldId id="282" r:id="rId14"/>
    <p:sldId id="28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A6B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CD179-8851-4C11-8FF0-E1C37782BEC3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AA9FF-7DE8-454D-B38E-74E7154B2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AA9FF-7DE8-454D-B38E-74E7154B2E2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28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AA9FF-7DE8-454D-B38E-74E7154B2E2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39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AA9FF-7DE8-454D-B38E-74E7154B2E2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275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38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817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3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4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68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69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94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10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9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9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82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676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2132856"/>
            <a:ext cx="8928992" cy="1828801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(IMDCGD214-16YRD)</a:t>
            </a:r>
            <a:br>
              <a:rPr lang="en-GB" sz="7200" dirty="0">
                <a:solidFill>
                  <a:srgbClr val="E46A6B"/>
                </a:solidFill>
                <a:latin typeface="Arial Rounded MT Bold" panose="020F0704030504030204" pitchFamily="34" charset="0"/>
              </a:rPr>
            </a:br>
            <a:r>
              <a:rPr lang="en-GB" sz="72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Level 4/5 Group 15</a:t>
            </a:r>
            <a:br>
              <a:rPr lang="en-GB" sz="7200" dirty="0">
                <a:solidFill>
                  <a:srgbClr val="E46A6B"/>
                </a:solidFill>
                <a:latin typeface="Arial Rounded MT Bold" panose="020F0704030504030204" pitchFamily="34" charset="0"/>
              </a:rPr>
            </a:br>
            <a:endParaRPr lang="en-GB" sz="72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933056"/>
            <a:ext cx="7080026" cy="1049867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Ben Reynolds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Elliot Page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Roberto Mitrea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2924944"/>
            <a:ext cx="8928992" cy="1828801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Gameplay</a:t>
            </a:r>
            <a:br>
              <a:rPr lang="en-GB" sz="9600" dirty="0">
                <a:solidFill>
                  <a:srgbClr val="E46A6B"/>
                </a:solidFill>
                <a:latin typeface="Arial Rounded MT Bold" panose="020F0704030504030204" pitchFamily="34" charset="0"/>
              </a:rPr>
            </a:br>
            <a:r>
              <a:rPr lang="en-GB" sz="96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 Video</a:t>
            </a:r>
            <a:endParaRPr lang="en-GB" sz="496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8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Alignment With The Brief</a:t>
            </a:r>
            <a:endParaRPr lang="en-GB" sz="16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9512" y="1772816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Physics Mechanics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Swinging / Propelling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Destroying Objects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Adversarial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Two Player Gameplay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Symmetrical Arenas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Single Screen</a:t>
            </a:r>
          </a:p>
          <a:p>
            <a:pPr marL="914400" lvl="2" indent="0"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-1392" r="74358" b="1392"/>
          <a:stretch/>
        </p:blipFill>
        <p:spPr>
          <a:xfrm>
            <a:off x="5868144" y="1121905"/>
            <a:ext cx="2339752" cy="2814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62"/>
          <a:stretch/>
        </p:blipFill>
        <p:spPr>
          <a:xfrm>
            <a:off x="6012160" y="3707114"/>
            <a:ext cx="2051720" cy="2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8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Playtesting / Feedback</a:t>
            </a:r>
            <a:endParaRPr lang="en-GB" sz="199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6512" y="2348880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“It’s hard to see where you are aiming”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 got stuck in the bottom left”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 don’t understand the game’s theme”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-36512" y="4653136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“Destroying the objects is fun”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 could see myself playing this with my friends”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083721" y="2348880"/>
            <a:ext cx="4392488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X</a:t>
            </a:r>
            <a:endParaRPr lang="en-GB" sz="199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8011205" y="4437112"/>
            <a:ext cx="988779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✔</a:t>
            </a:r>
            <a:endParaRPr lang="en-GB" sz="344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51520" y="1268760"/>
            <a:ext cx="8208912" cy="704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Volunteer Males Aged 18-27</a:t>
            </a:r>
          </a:p>
        </p:txBody>
      </p:sp>
    </p:spTree>
    <p:extLst>
      <p:ext uri="{BB962C8B-B14F-4D97-AF65-F5344CB8AC3E}">
        <p14:creationId xmlns:p14="http://schemas.microsoft.com/office/powerpoint/2010/main" val="167614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Next Steps…				</a:t>
            </a:r>
            <a:endParaRPr lang="en-GB" sz="199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9512" y="1700808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Playtest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Round Times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Map Design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Pace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Identify Bugs/Issues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Polish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Sound Effects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Scene Transitions</a:t>
            </a:r>
          </a:p>
        </p:txBody>
      </p:sp>
    </p:spTree>
    <p:extLst>
      <p:ext uri="{BB962C8B-B14F-4D97-AF65-F5344CB8AC3E}">
        <p14:creationId xmlns:p14="http://schemas.microsoft.com/office/powerpoint/2010/main" val="167024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52736"/>
            <a:ext cx="8928992" cy="1828801"/>
          </a:xfrm>
        </p:spPr>
        <p:txBody>
          <a:bodyPr>
            <a:noAutofit/>
          </a:bodyPr>
          <a:lstStyle/>
          <a:p>
            <a:r>
              <a:rPr lang="en-GB" sz="2800" dirty="0">
                <a:latin typeface="Arial Rounded MT Bold" panose="020F0704030504030204" pitchFamily="34" charset="0"/>
              </a:rPr>
              <a:t>Thank You For Listening</a:t>
            </a:r>
            <a:endParaRPr lang="en-GB" sz="7200" dirty="0">
              <a:latin typeface="Arial Rounded MT Bold" panose="020F070403050403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204864"/>
            <a:ext cx="8928992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E46A6B"/>
                </a:solidFill>
                <a:latin typeface="Arial Rounded MT Bold" panose="020F0704030504030204" pitchFamily="34" charset="0"/>
              </a:rPr>
              <a:t>Questions/Feedback?</a:t>
            </a:r>
            <a:endParaRPr lang="en-GB" sz="199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1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Brief						 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1789260"/>
            <a:ext cx="8208912" cy="473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Two Players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Adversarial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Physics Mechanic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Single Device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Initial Ideas		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4480498" cy="25202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44" y="3212976"/>
            <a:ext cx="5044052" cy="28372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ContrastingLeftFacing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872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Research			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4339590"/>
            <a:ext cx="3027599" cy="21137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perspectiveFront"/>
            <a:lightRig rig="threePt" dir="t"/>
          </a:scene3d>
        </p:spPr>
      </p:pic>
      <p:pic>
        <p:nvPicPr>
          <p:cNvPr id="1026" name="Picture 2" descr="https://s.candybanana.com/images/680f/angry_birds_trilogy_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34847"/>
            <a:ext cx="4932040" cy="27742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r="13947"/>
          <a:stretch/>
        </p:blipFill>
        <p:spPr>
          <a:xfrm>
            <a:off x="3851920" y="4869160"/>
            <a:ext cx="4968552" cy="15012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https://lh6.ggpht.com/SYWpj_CnmbkpZAvfrNQzM8uGmgRR0NpRr9rrJnypZy1DoBJGn38qM7HuPnD6f-0iWA=h90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r="5586"/>
          <a:stretch/>
        </p:blipFill>
        <p:spPr bwMode="auto">
          <a:xfrm>
            <a:off x="400295" y="1844824"/>
            <a:ext cx="3091585" cy="20882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7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Research			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1717252"/>
            <a:ext cx="8208912" cy="473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Demographic - Males 18-24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320500"/>
            <a:ext cx="4500857" cy="32212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84" y="2780928"/>
            <a:ext cx="3965389" cy="32212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052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Research			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" y="4468139"/>
            <a:ext cx="3250704" cy="2057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87142"/>
            <a:ext cx="3424811" cy="2361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33662"/>
            <a:ext cx="3520672" cy="227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785663"/>
            <a:ext cx="4716016" cy="1451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751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The Game			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50" t="4667" r="43301" b="4334"/>
          <a:stretch/>
        </p:blipFill>
        <p:spPr>
          <a:xfrm>
            <a:off x="395536" y="1772816"/>
            <a:ext cx="8136904" cy="4666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509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8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Mechanics			</a:t>
            </a:r>
            <a:endParaRPr lang="en-GB" sz="413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33488" y="1988840"/>
            <a:ext cx="8208912" cy="4376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Swinging / Propelling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Twitch Movement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Limited Time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Fast Paced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Difficult Jumps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561" t="8535" r="37647" b="64026"/>
          <a:stretch/>
        </p:blipFill>
        <p:spPr>
          <a:xfrm>
            <a:off x="5940152" y="4005064"/>
            <a:ext cx="2604230" cy="21307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539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8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Gameplay				</a:t>
            </a:r>
            <a:endParaRPr lang="en-GB" sz="413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01" y="487656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3" y="4876561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27" y="3955994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77" y="507212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5072121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32" y="4152293"/>
            <a:ext cx="1219200" cy="12192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-401745" y="4145507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Fire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Connector: Curved 20"/>
          <p:cNvCxnSpPr>
            <a:cxnSpLocks/>
            <a:endCxn id="3" idx="3"/>
          </p:cNvCxnSpPr>
          <p:nvPr/>
        </p:nvCxnSpPr>
        <p:spPr>
          <a:xfrm flipV="1">
            <a:off x="2812227" y="5486161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</p:cNvCxnSpPr>
          <p:nvPr/>
        </p:nvCxnSpPr>
        <p:spPr>
          <a:xfrm flipH="1" flipV="1">
            <a:off x="683305" y="5468162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6054808" y="6181580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onnector: Curved 37"/>
          <p:cNvCxnSpPr>
            <a:cxnSpLocks/>
          </p:cNvCxnSpPr>
          <p:nvPr/>
        </p:nvCxnSpPr>
        <p:spPr>
          <a:xfrm flipV="1">
            <a:off x="7612596" y="5623515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>
            <a:cxnSpLocks/>
          </p:cNvCxnSpPr>
          <p:nvPr/>
        </p:nvCxnSpPr>
        <p:spPr>
          <a:xfrm flipH="1" flipV="1">
            <a:off x="5483674" y="5605516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1259632" y="6165304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Connector: Curved 41"/>
          <p:cNvCxnSpPr>
            <a:cxnSpLocks/>
          </p:cNvCxnSpPr>
          <p:nvPr/>
        </p:nvCxnSpPr>
        <p:spPr>
          <a:xfrm>
            <a:off x="1148892" y="4505547"/>
            <a:ext cx="393579" cy="12700"/>
          </a:xfrm>
          <a:prstGeom prst="curvedConnector3">
            <a:avLst/>
          </a:prstGeom>
          <a:ln w="31750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>
            <a:cxnSpLocks/>
          </p:cNvCxnSpPr>
          <p:nvPr/>
        </p:nvCxnSpPr>
        <p:spPr>
          <a:xfrm flipH="1">
            <a:off x="7524328" y="4755543"/>
            <a:ext cx="393579" cy="12700"/>
          </a:xfrm>
          <a:prstGeom prst="curvedConnector3">
            <a:avLst/>
          </a:prstGeom>
          <a:ln w="31750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/>
          <p:cNvSpPr txBox="1">
            <a:spLocks/>
          </p:cNvSpPr>
          <p:nvPr/>
        </p:nvSpPr>
        <p:spPr>
          <a:xfrm>
            <a:off x="7452320" y="4449941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Fire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8"/>
          <a:srcRect l="54774" t="23779" r="24893" b="53668"/>
          <a:stretch/>
        </p:blipFill>
        <p:spPr>
          <a:xfrm>
            <a:off x="5423280" y="1862823"/>
            <a:ext cx="3075538" cy="19114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75" y="1714500"/>
            <a:ext cx="4113946" cy="17423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7021" y="4077072"/>
            <a:ext cx="1436566" cy="615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4719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</TotalTime>
  <Words>151</Words>
  <Application>Microsoft Office PowerPoint</Application>
  <PresentationFormat>On-screen Show (4:3)</PresentationFormat>
  <Paragraphs>63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Wingdings</vt:lpstr>
      <vt:lpstr>Office Theme</vt:lpstr>
      <vt:lpstr>(IMDCGD214-16YRD) Level 4/5 Group 15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Gameplay  Video</vt:lpstr>
      <vt:lpstr>PowerPoint Presentation</vt:lpstr>
      <vt:lpstr>PowerPoint Presentation</vt:lpstr>
      <vt:lpstr>PowerPoint Presentation</vt:lpstr>
      <vt:lpstr>Thank You For Listening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15</dc:title>
  <dc:creator>Games</dc:creator>
  <cp:lastModifiedBy>Administrator</cp:lastModifiedBy>
  <cp:revision>68</cp:revision>
  <dcterms:created xsi:type="dcterms:W3CDTF">2017-01-27T12:00:07Z</dcterms:created>
  <dcterms:modified xsi:type="dcterms:W3CDTF">2017-03-29T08:21:03Z</dcterms:modified>
</cp:coreProperties>
</file>